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 varScale="1">
        <p:scale>
          <a:sx n="81" d="100"/>
          <a:sy n="81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effectLst/>
                <a:latin typeface="Times New Roman"/>
              </a:rPr>
              <a:t/>
            </a:r>
            <a:br>
              <a:rPr lang="ru-RU" sz="8000" dirty="0" smtClean="0">
                <a:effectLst/>
                <a:latin typeface="Times New Roman"/>
              </a:rPr>
            </a:br>
            <a:r>
              <a:rPr lang="ru-RU" sz="8000" dirty="0" smtClean="0">
                <a:effectLst/>
                <a:latin typeface="Times New Roman"/>
              </a:rPr>
              <a:t>ТАМ, ГДЕ Я ЖИВУ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5494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Times New Roman"/>
                <a:ea typeface="Calibri"/>
              </a:rPr>
              <a:t>Станция 2</a:t>
            </a:r>
            <a:r>
              <a:rPr lang="ru-RU" sz="5400" b="1" dirty="0" smtClean="0">
                <a:latin typeface="Times New Roman"/>
                <a:ea typeface="Calibri"/>
              </a:rPr>
              <a:t>.</a:t>
            </a:r>
            <a:br>
              <a:rPr lang="ru-RU" sz="5400" b="1" dirty="0" smtClean="0">
                <a:latin typeface="Times New Roman"/>
                <a:ea typeface="Calibri"/>
              </a:rPr>
            </a:br>
            <a:r>
              <a:rPr lang="ru-RU" sz="5400" dirty="0" smtClean="0">
                <a:latin typeface="Times New Roman"/>
                <a:ea typeface="Calibri"/>
              </a:rPr>
              <a:t> </a:t>
            </a:r>
            <a:r>
              <a:rPr lang="ru-RU" sz="5400" b="1" dirty="0">
                <a:latin typeface="Times New Roman"/>
                <a:ea typeface="Calibri"/>
              </a:rPr>
              <a:t>«Отгадай, кто </a:t>
            </a:r>
            <a:r>
              <a:rPr lang="ru-RU" sz="5400" b="1" dirty="0" smtClean="0">
                <a:latin typeface="Times New Roman"/>
                <a:ea typeface="Calibri"/>
              </a:rPr>
              <a:t>это?»</a:t>
            </a:r>
            <a:r>
              <a:rPr lang="ru-RU" sz="5400" dirty="0" smtClean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5143928" cy="290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2809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8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320480" cy="508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04" y="476672"/>
            <a:ext cx="354302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dirty="0"/>
              <a:t>Василиса Премудрая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528392" cy="471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508104" cy="342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9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Times New Roman"/>
                <a:ea typeface="Calibri"/>
              </a:rPr>
              <a:t>Станция 3.  </a:t>
            </a:r>
            <a:r>
              <a:rPr lang="ru-RU" sz="5400" b="1" dirty="0" smtClean="0">
                <a:latin typeface="Times New Roman"/>
                <a:ea typeface="Calibri"/>
              </a:rPr>
              <a:t/>
            </a:r>
            <a:br>
              <a:rPr lang="ru-RU" sz="5400" b="1" dirty="0" smtClean="0">
                <a:latin typeface="Times New Roman"/>
                <a:ea typeface="Calibri"/>
              </a:rPr>
            </a:br>
            <a:r>
              <a:rPr lang="ru-RU" sz="5400" b="1" dirty="0" smtClean="0">
                <a:latin typeface="Times New Roman"/>
                <a:ea typeface="Calibri"/>
              </a:rPr>
              <a:t>«</a:t>
            </a:r>
            <a:r>
              <a:rPr lang="ru-RU" sz="5400" b="1" dirty="0">
                <a:latin typeface="Times New Roman"/>
                <a:ea typeface="Calibri"/>
              </a:rPr>
              <a:t>Природа родного края».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2579"/>
            <a:ext cx="7488832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ea typeface="Calibri"/>
                <a:cs typeface="Times New Roman"/>
              </a:rPr>
              <a:t>Станция 4. </a:t>
            </a:r>
            <a:r>
              <a:rPr lang="ru-RU" sz="5400" b="1" dirty="0" smtClean="0">
                <a:ea typeface="Calibri"/>
                <a:cs typeface="Times New Roman"/>
              </a:rPr>
              <a:t/>
            </a:r>
            <a:br>
              <a:rPr lang="ru-RU" sz="5400" b="1" dirty="0" smtClean="0">
                <a:ea typeface="Calibri"/>
                <a:cs typeface="Times New Roman"/>
              </a:rPr>
            </a:br>
            <a:r>
              <a:rPr lang="ru-RU" sz="5400" dirty="0" smtClean="0">
                <a:ea typeface="Calibri"/>
                <a:cs typeface="Times New Roman"/>
              </a:rPr>
              <a:t> </a:t>
            </a:r>
            <a:r>
              <a:rPr lang="ru-RU" sz="5400" b="1" dirty="0">
                <a:ea typeface="Calibri"/>
                <a:cs typeface="Times New Roman"/>
              </a:rPr>
              <a:t>«Российская семья» 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28857"/>
            <a:ext cx="7272808" cy="409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23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>
                <a:latin typeface="Times New Roman"/>
                <a:ea typeface="Calibri"/>
              </a:rPr>
              <a:t> </a:t>
            </a:r>
            <a:r>
              <a:rPr lang="ru-RU" sz="5400" dirty="0" smtClean="0">
                <a:latin typeface="Times New Roman"/>
                <a:ea typeface="Calibri"/>
              </a:rPr>
              <a:t/>
            </a:r>
            <a:br>
              <a:rPr lang="ru-RU" sz="5400" dirty="0" smtClean="0">
                <a:latin typeface="Times New Roman"/>
                <a:ea typeface="Calibri"/>
              </a:rPr>
            </a:br>
            <a:r>
              <a:rPr lang="ru-RU" sz="4400" b="1" dirty="0" smtClean="0">
                <a:latin typeface="Times New Roman"/>
                <a:ea typeface="Calibri"/>
              </a:rPr>
              <a:t>Станция </a:t>
            </a:r>
            <a:r>
              <a:rPr lang="ru-RU" sz="4400" b="1" dirty="0">
                <a:latin typeface="Times New Roman"/>
                <a:ea typeface="Calibri"/>
              </a:rPr>
              <a:t>5.  </a:t>
            </a:r>
            <a:r>
              <a:rPr lang="ru-RU" sz="4400" b="1" dirty="0" smtClean="0">
                <a:latin typeface="Times New Roman"/>
                <a:ea typeface="Calibri"/>
              </a:rPr>
              <a:t/>
            </a:r>
            <a:br>
              <a:rPr lang="ru-RU" sz="4400" b="1" dirty="0" smtClean="0">
                <a:latin typeface="Times New Roman"/>
                <a:ea typeface="Calibri"/>
              </a:rPr>
            </a:br>
            <a:r>
              <a:rPr lang="ru-RU" sz="4400" b="1" dirty="0" smtClean="0">
                <a:latin typeface="Times New Roman"/>
                <a:ea typeface="Calibri"/>
              </a:rPr>
              <a:t>«</a:t>
            </a:r>
            <a:r>
              <a:rPr lang="ru-RU" sz="4400" b="1" dirty="0">
                <a:latin typeface="Times New Roman"/>
                <a:ea typeface="Calibri"/>
              </a:rPr>
              <a:t>Праздники России</a:t>
            </a:r>
            <a:r>
              <a:rPr lang="ru-RU" sz="4400" b="1" dirty="0" smtClean="0">
                <a:latin typeface="Times New Roman"/>
                <a:ea typeface="Calibri"/>
              </a:rPr>
              <a:t>»</a:t>
            </a:r>
            <a:br>
              <a:rPr lang="ru-RU" sz="4400" b="1" dirty="0" smtClean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5832648" cy="408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2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Рождество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Пасха                   Масленица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49" y="2867073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9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87"/>
            <a:ext cx="467376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24" y="2564904"/>
            <a:ext cx="5880148" cy="39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2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" y="0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860032" cy="32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3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/>
                <a:ea typeface="Calibri"/>
              </a:rPr>
              <a:t>Когда на одном конце нашей страны люди ложатся спать, на другом начинается утро</a:t>
            </a:r>
            <a:r>
              <a:rPr lang="ru-RU" sz="3600" dirty="0" smtClean="0">
                <a:latin typeface="Times New Roman"/>
                <a:ea typeface="Calibri"/>
              </a:rPr>
              <a:t>.</a:t>
            </a:r>
          </a:p>
          <a:p>
            <a:r>
              <a:rPr lang="ru-RU" sz="3600" dirty="0" smtClean="0">
                <a:latin typeface="Times New Roman"/>
                <a:ea typeface="Calibri"/>
              </a:rPr>
              <a:t> </a:t>
            </a:r>
            <a:r>
              <a:rPr lang="ru-RU" sz="3600" dirty="0">
                <a:latin typeface="Times New Roman"/>
                <a:ea typeface="Calibri"/>
              </a:rPr>
              <a:t>Чтобы добраться с одного конца на другой на поезде надо ехать 7 дней</a:t>
            </a:r>
            <a:r>
              <a:rPr lang="ru-RU" sz="3600" dirty="0" smtClean="0">
                <a:latin typeface="Times New Roman"/>
                <a:ea typeface="Calibri"/>
              </a:rPr>
              <a:t>,</a:t>
            </a:r>
          </a:p>
          <a:p>
            <a:r>
              <a:rPr lang="ru-RU" sz="3600" dirty="0" smtClean="0">
                <a:latin typeface="Times New Roman"/>
                <a:ea typeface="Calibri"/>
              </a:rPr>
              <a:t> </a:t>
            </a:r>
            <a:r>
              <a:rPr lang="ru-RU" sz="3600" dirty="0">
                <a:latin typeface="Times New Roman"/>
                <a:ea typeface="Calibri"/>
              </a:rPr>
              <a:t>а на самолете лететь почти сутки.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128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ea typeface="Calibri"/>
                <a:cs typeface="Times New Roman"/>
              </a:rPr>
              <a:t>Станция 6. </a:t>
            </a:r>
            <a:r>
              <a:rPr lang="ru-RU" sz="5400" b="1" dirty="0" smtClean="0">
                <a:ea typeface="Calibri"/>
                <a:cs typeface="Times New Roman"/>
              </a:rPr>
              <a:t/>
            </a:r>
            <a:br>
              <a:rPr lang="ru-RU" sz="5400" b="1" dirty="0" smtClean="0">
                <a:ea typeface="Calibri"/>
                <a:cs typeface="Times New Roman"/>
              </a:rPr>
            </a:br>
            <a:r>
              <a:rPr lang="ru-RU" sz="5400" dirty="0" smtClean="0">
                <a:ea typeface="Calibri"/>
                <a:cs typeface="Times New Roman"/>
              </a:rPr>
              <a:t> </a:t>
            </a:r>
            <a:r>
              <a:rPr lang="ru-RU" sz="5400" b="1" dirty="0">
                <a:ea typeface="Calibri"/>
                <a:cs typeface="Times New Roman"/>
              </a:rPr>
              <a:t>«Любимый сердцу уголок»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211698" cy="48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4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Times New Roman"/>
                <a:ea typeface="Calibri"/>
              </a:rPr>
              <a:t>Станция 7.  </a:t>
            </a:r>
            <a:r>
              <a:rPr lang="ru-RU" sz="5400" b="1" dirty="0" smtClean="0">
                <a:latin typeface="Times New Roman"/>
                <a:ea typeface="Calibri"/>
              </a:rPr>
              <a:t/>
            </a:r>
            <a:br>
              <a:rPr lang="ru-RU" sz="5400" b="1" dirty="0" smtClean="0">
                <a:latin typeface="Times New Roman"/>
                <a:ea typeface="Calibri"/>
              </a:rPr>
            </a:br>
            <a:r>
              <a:rPr lang="ru-RU" sz="5400" b="1" dirty="0" smtClean="0">
                <a:latin typeface="Times New Roman"/>
                <a:ea typeface="Calibri"/>
              </a:rPr>
              <a:t>«</a:t>
            </a:r>
            <a:r>
              <a:rPr lang="ru-RU" sz="5400" b="1" dirty="0">
                <a:latin typeface="Times New Roman"/>
                <a:ea typeface="Calibri"/>
              </a:rPr>
              <a:t>Русские пословицы»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222222"/>
                </a:solidFill>
                <a:latin typeface="Open Sans"/>
              </a:rPr>
              <a:t>Береги землю родимую, как мать любимую</a:t>
            </a:r>
            <a:r>
              <a:rPr lang="ru-RU" dirty="0" smtClean="0">
                <a:solidFill>
                  <a:srgbClr val="222222"/>
                </a:solidFill>
                <a:latin typeface="Open Sans"/>
              </a:rPr>
              <a:t>.</a:t>
            </a: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Open Sans"/>
            </a:endParaRPr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Велика русская земля – и везде солнышко</a:t>
            </a:r>
            <a:r>
              <a:rPr lang="ru-RU" dirty="0" smtClean="0">
                <a:solidFill>
                  <a:srgbClr val="222222"/>
                </a:solidFill>
                <a:latin typeface="Open Sans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>
                <a:solidFill>
                  <a:srgbClr val="222222"/>
                </a:solidFill>
                <a:latin typeface="Open Sans"/>
              </a:rPr>
              <a:t>Если дружба велика — будет Родина крепка.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42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ea typeface="Calibri"/>
                <a:cs typeface="Times New Roman"/>
              </a:rPr>
              <a:t>Станция 8</a:t>
            </a:r>
            <a:r>
              <a:rPr lang="ru-RU" sz="5400" b="1" i="1" dirty="0">
                <a:ea typeface="Calibri"/>
                <a:cs typeface="Times New Roman"/>
              </a:rPr>
              <a:t>. </a:t>
            </a:r>
            <a:r>
              <a:rPr lang="ru-RU" sz="5400" b="1" i="1" dirty="0" smtClean="0">
                <a:ea typeface="Calibri"/>
                <a:cs typeface="Times New Roman"/>
              </a:rPr>
              <a:t/>
            </a:r>
            <a:br>
              <a:rPr lang="ru-RU" sz="5400" b="1" i="1" dirty="0" smtClean="0">
                <a:ea typeface="Calibri"/>
                <a:cs typeface="Times New Roman"/>
              </a:rPr>
            </a:br>
            <a:r>
              <a:rPr lang="ru-RU" sz="5400" b="1" i="1" dirty="0" smtClean="0">
                <a:ea typeface="Calibri"/>
                <a:cs typeface="Times New Roman"/>
              </a:rPr>
              <a:t> </a:t>
            </a:r>
            <a:r>
              <a:rPr lang="ru-RU" sz="5400" b="1" i="1" dirty="0">
                <a:ea typeface="Calibri"/>
                <a:cs typeface="Times New Roman"/>
              </a:rPr>
              <a:t>«Угадай- ка»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309128" cy="3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54" y="2492896"/>
            <a:ext cx="4572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52925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032851" cy="31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128120" cy="412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5147250" cy="412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431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Станция 9.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«Русские  знаменитые люди»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latin typeface="Times New Roman"/>
                <a:ea typeface="Calibri"/>
              </a:rPr>
              <a:t>Ломоносов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r>
              <a:rPr lang="ru-RU" sz="2800" dirty="0" smtClean="0">
                <a:latin typeface="Times New Roman"/>
                <a:ea typeface="Calibri"/>
              </a:rPr>
              <a:t>Михаил Васильевич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 bwMode="auto">
          <a:xfrm>
            <a:off x="1403648" y="2852936"/>
            <a:ext cx="5976664" cy="314302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93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Станция 10.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4800" b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Художественная</a:t>
            </a:r>
            <a:r>
              <a:rPr lang="ru-RU" sz="4800" b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sz="44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2688" cy="464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>
                <a:solidFill>
                  <a:srgbClr val="000000"/>
                </a:solidFill>
                <a:latin typeface="Times New Roman"/>
                <a:ea typeface="Calibri"/>
              </a:rPr>
              <a:t>Я, ты, он, она вместе целая </a:t>
            </a:r>
            <a:r>
              <a:rPr lang="ru-RU" sz="5400" dirty="0" smtClean="0">
                <a:solidFill>
                  <a:srgbClr val="000000"/>
                </a:solidFill>
                <a:latin typeface="Times New Roman"/>
                <a:ea typeface="Calibri"/>
              </a:rPr>
              <a:t>страна…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3388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Спасибо!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01270"/>
            <a:ext cx="5760640" cy="362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0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Times New Roman"/>
                <a:ea typeface="Calibri"/>
              </a:rPr>
              <a:t>Станция 1. </a:t>
            </a:r>
            <a:r>
              <a:rPr lang="ru-RU" sz="5400" b="1" dirty="0" smtClean="0">
                <a:latin typeface="Times New Roman"/>
                <a:ea typeface="Calibri"/>
              </a:rPr>
              <a:t/>
            </a:r>
            <a:br>
              <a:rPr lang="ru-RU" sz="5400" b="1" dirty="0" smtClean="0">
                <a:latin typeface="Times New Roman"/>
                <a:ea typeface="Calibri"/>
              </a:rPr>
            </a:br>
            <a:r>
              <a:rPr lang="ru-RU" sz="5400" b="1" dirty="0" smtClean="0">
                <a:latin typeface="Times New Roman"/>
                <a:ea typeface="Calibri"/>
              </a:rPr>
              <a:t>«</a:t>
            </a:r>
            <a:r>
              <a:rPr lang="ru-RU" sz="5400" b="1" dirty="0">
                <a:latin typeface="Times New Roman"/>
                <a:ea typeface="Calibri"/>
              </a:rPr>
              <a:t>Я спрошу, а ты ответь!»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2096294"/>
            <a:ext cx="7004447" cy="401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1188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61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030747" cy="534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95458"/>
            <a:ext cx="4220989" cy="286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0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Туринск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9687"/>
            <a:ext cx="57606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56" y="1886248"/>
            <a:ext cx="3367921" cy="22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20" y="4509120"/>
            <a:ext cx="3236073" cy="215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РОССИЯНЕ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5584305" cy="29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10134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74172" cy="591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29284" cy="61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7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</TotalTime>
  <Words>116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 ТАМ, ГДЕ Я ЖИВУ</vt:lpstr>
      <vt:lpstr>Это интересно</vt:lpstr>
      <vt:lpstr>Станция 1.  «Я спрошу, а ты ответь!» </vt:lpstr>
      <vt:lpstr>Презентация PowerPoint</vt:lpstr>
      <vt:lpstr>Презентация PowerPoint</vt:lpstr>
      <vt:lpstr>г. Туринск</vt:lpstr>
      <vt:lpstr>РОССИЯНЕ</vt:lpstr>
      <vt:lpstr>Презентация PowerPoint</vt:lpstr>
      <vt:lpstr>Презентация PowerPoint</vt:lpstr>
      <vt:lpstr>Станция 2.  «Отгадай, кто это?» </vt:lpstr>
      <vt:lpstr>Презентация PowerPoint</vt:lpstr>
      <vt:lpstr>Василиса Премудрая</vt:lpstr>
      <vt:lpstr>Станция 3.   «Природа родного края». </vt:lpstr>
      <vt:lpstr>Станция 4.   «Российская семья» </vt:lpstr>
      <vt:lpstr>  Станция 5.   «Праздники России» </vt:lpstr>
      <vt:lpstr>Рождество</vt:lpstr>
      <vt:lpstr>Пасха                   Масленица</vt:lpstr>
      <vt:lpstr>Презентация PowerPoint</vt:lpstr>
      <vt:lpstr>Презентация PowerPoint</vt:lpstr>
      <vt:lpstr>Станция 6.   «Любимый сердцу уголок» </vt:lpstr>
      <vt:lpstr>Станция 7.   «Русские пословицы» </vt:lpstr>
      <vt:lpstr>Станция 8.   «Угадай- ка» </vt:lpstr>
      <vt:lpstr>Презентация PowerPoint</vt:lpstr>
      <vt:lpstr>Презентация PowerPoint</vt:lpstr>
      <vt:lpstr>Станция 9.  «Русские  знаменитые люди»</vt:lpstr>
      <vt:lpstr>Станция 10.  «Художественная»</vt:lpstr>
      <vt:lpstr>Я, ты, он, она вместе целая страна…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РОДИНА</dc:title>
  <dc:creator>Дом</dc:creator>
  <cp:lastModifiedBy>Дом</cp:lastModifiedBy>
  <cp:revision>96</cp:revision>
  <dcterms:created xsi:type="dcterms:W3CDTF">2022-09-12T17:36:59Z</dcterms:created>
  <dcterms:modified xsi:type="dcterms:W3CDTF">2022-09-13T12:19:13Z</dcterms:modified>
</cp:coreProperties>
</file>